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0" d="100"/>
          <a:sy n="120" d="100"/>
        </p:scale>
        <p:origin x="172" y="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A3524A0-63FE-E59E-B730-52B5AF82BC0B}"/>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8749A00F-96B9-BA8A-D1F7-F5116C6160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A2F00910-10C3-18AE-42AA-BB5E978847D9}"/>
              </a:ext>
            </a:extLst>
          </p:cNvPr>
          <p:cNvSpPr>
            <a:spLocks noGrp="1"/>
          </p:cNvSpPr>
          <p:nvPr>
            <p:ph type="dt" sz="half" idx="10"/>
          </p:nvPr>
        </p:nvSpPr>
        <p:spPr/>
        <p:txBody>
          <a:bodyPr/>
          <a:lstStyle/>
          <a:p>
            <a:fld id="{E9162A56-5E31-4C90-8320-12BBDA8D6540}" type="datetimeFigureOut">
              <a:rPr lang="pl-PL" smtClean="0"/>
              <a:t>17.04.2026</a:t>
            </a:fld>
            <a:endParaRPr lang="pl-PL"/>
          </a:p>
        </p:txBody>
      </p:sp>
      <p:sp>
        <p:nvSpPr>
          <p:cNvPr id="5" name="Symbol zastępczy stopki 4">
            <a:extLst>
              <a:ext uri="{FF2B5EF4-FFF2-40B4-BE49-F238E27FC236}">
                <a16:creationId xmlns:a16="http://schemas.microsoft.com/office/drawing/2014/main" id="{26679598-E7FC-A214-AAFA-46B6085AACE7}"/>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2CF1CC19-1CCE-DBE4-17FB-6DEBE47C2E01}"/>
              </a:ext>
            </a:extLst>
          </p:cNvPr>
          <p:cNvSpPr>
            <a:spLocks noGrp="1"/>
          </p:cNvSpPr>
          <p:nvPr>
            <p:ph type="sldNum" sz="quarter" idx="12"/>
          </p:nvPr>
        </p:nvSpPr>
        <p:spPr/>
        <p:txBody>
          <a:bodyPr/>
          <a:lstStyle/>
          <a:p>
            <a:fld id="{A2FFE66A-33DF-4C0D-AB73-17857D9901C0}" type="slidenum">
              <a:rPr lang="pl-PL" smtClean="0"/>
              <a:t>‹#›</a:t>
            </a:fld>
            <a:endParaRPr lang="pl-PL"/>
          </a:p>
        </p:txBody>
      </p:sp>
    </p:spTree>
    <p:extLst>
      <p:ext uri="{BB962C8B-B14F-4D97-AF65-F5344CB8AC3E}">
        <p14:creationId xmlns:p14="http://schemas.microsoft.com/office/powerpoint/2010/main" val="2577928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85EEF69-62F7-62B8-1AED-8426CB2A0B3A}"/>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E4B65787-19CB-3BF8-9815-ACCDE65F90E1}"/>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E56EE9C5-5F42-0A67-85C1-F123E84EAC63}"/>
              </a:ext>
            </a:extLst>
          </p:cNvPr>
          <p:cNvSpPr>
            <a:spLocks noGrp="1"/>
          </p:cNvSpPr>
          <p:nvPr>
            <p:ph type="dt" sz="half" idx="10"/>
          </p:nvPr>
        </p:nvSpPr>
        <p:spPr/>
        <p:txBody>
          <a:bodyPr/>
          <a:lstStyle/>
          <a:p>
            <a:fld id="{E9162A56-5E31-4C90-8320-12BBDA8D6540}" type="datetimeFigureOut">
              <a:rPr lang="pl-PL" smtClean="0"/>
              <a:t>17.04.2026</a:t>
            </a:fld>
            <a:endParaRPr lang="pl-PL"/>
          </a:p>
        </p:txBody>
      </p:sp>
      <p:sp>
        <p:nvSpPr>
          <p:cNvPr id="5" name="Symbol zastępczy stopki 4">
            <a:extLst>
              <a:ext uri="{FF2B5EF4-FFF2-40B4-BE49-F238E27FC236}">
                <a16:creationId xmlns:a16="http://schemas.microsoft.com/office/drawing/2014/main" id="{279132C4-D92E-D2A1-5DED-80AF34B8CF1D}"/>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3971A8B1-6964-3504-D219-74E4882173D0}"/>
              </a:ext>
            </a:extLst>
          </p:cNvPr>
          <p:cNvSpPr>
            <a:spLocks noGrp="1"/>
          </p:cNvSpPr>
          <p:nvPr>
            <p:ph type="sldNum" sz="quarter" idx="12"/>
          </p:nvPr>
        </p:nvSpPr>
        <p:spPr/>
        <p:txBody>
          <a:bodyPr/>
          <a:lstStyle/>
          <a:p>
            <a:fld id="{A2FFE66A-33DF-4C0D-AB73-17857D9901C0}" type="slidenum">
              <a:rPr lang="pl-PL" smtClean="0"/>
              <a:t>‹#›</a:t>
            </a:fld>
            <a:endParaRPr lang="pl-PL"/>
          </a:p>
        </p:txBody>
      </p:sp>
    </p:spTree>
    <p:extLst>
      <p:ext uri="{BB962C8B-B14F-4D97-AF65-F5344CB8AC3E}">
        <p14:creationId xmlns:p14="http://schemas.microsoft.com/office/powerpoint/2010/main" val="2944380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8AE4B71-7436-1DEA-D4F0-5B9DFC8EDC7C}"/>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F2562444-26E6-851F-8842-B3C5C63B42F3}"/>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AA698E38-EFB5-7D15-F870-968C6E1CAA7B}"/>
              </a:ext>
            </a:extLst>
          </p:cNvPr>
          <p:cNvSpPr>
            <a:spLocks noGrp="1"/>
          </p:cNvSpPr>
          <p:nvPr>
            <p:ph type="dt" sz="half" idx="10"/>
          </p:nvPr>
        </p:nvSpPr>
        <p:spPr/>
        <p:txBody>
          <a:bodyPr/>
          <a:lstStyle/>
          <a:p>
            <a:fld id="{E9162A56-5E31-4C90-8320-12BBDA8D6540}" type="datetimeFigureOut">
              <a:rPr lang="pl-PL" smtClean="0"/>
              <a:t>17.04.2026</a:t>
            </a:fld>
            <a:endParaRPr lang="pl-PL"/>
          </a:p>
        </p:txBody>
      </p:sp>
      <p:sp>
        <p:nvSpPr>
          <p:cNvPr id="5" name="Symbol zastępczy stopki 4">
            <a:extLst>
              <a:ext uri="{FF2B5EF4-FFF2-40B4-BE49-F238E27FC236}">
                <a16:creationId xmlns:a16="http://schemas.microsoft.com/office/drawing/2014/main" id="{29F04C66-C680-2B1B-34F7-DD4E7E056F6C}"/>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E09ED016-CC5E-F0CC-5113-EA2F21C692F6}"/>
              </a:ext>
            </a:extLst>
          </p:cNvPr>
          <p:cNvSpPr>
            <a:spLocks noGrp="1"/>
          </p:cNvSpPr>
          <p:nvPr>
            <p:ph type="sldNum" sz="quarter" idx="12"/>
          </p:nvPr>
        </p:nvSpPr>
        <p:spPr/>
        <p:txBody>
          <a:bodyPr/>
          <a:lstStyle/>
          <a:p>
            <a:fld id="{A2FFE66A-33DF-4C0D-AB73-17857D9901C0}" type="slidenum">
              <a:rPr lang="pl-PL" smtClean="0"/>
              <a:t>‹#›</a:t>
            </a:fld>
            <a:endParaRPr lang="pl-PL"/>
          </a:p>
        </p:txBody>
      </p:sp>
    </p:spTree>
    <p:extLst>
      <p:ext uri="{BB962C8B-B14F-4D97-AF65-F5344CB8AC3E}">
        <p14:creationId xmlns:p14="http://schemas.microsoft.com/office/powerpoint/2010/main" val="4202341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6F4E47B-66FC-5223-2C13-FF72C5F51868}"/>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3B72411C-DB01-F9BD-44A6-4F04751049A4}"/>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12491731-0349-97AE-EE56-9EE4FFDC1AEF}"/>
              </a:ext>
            </a:extLst>
          </p:cNvPr>
          <p:cNvSpPr>
            <a:spLocks noGrp="1"/>
          </p:cNvSpPr>
          <p:nvPr>
            <p:ph type="dt" sz="half" idx="10"/>
          </p:nvPr>
        </p:nvSpPr>
        <p:spPr/>
        <p:txBody>
          <a:bodyPr/>
          <a:lstStyle/>
          <a:p>
            <a:fld id="{E9162A56-5E31-4C90-8320-12BBDA8D6540}" type="datetimeFigureOut">
              <a:rPr lang="pl-PL" smtClean="0"/>
              <a:t>17.04.2026</a:t>
            </a:fld>
            <a:endParaRPr lang="pl-PL"/>
          </a:p>
        </p:txBody>
      </p:sp>
      <p:sp>
        <p:nvSpPr>
          <p:cNvPr id="5" name="Symbol zastępczy stopki 4">
            <a:extLst>
              <a:ext uri="{FF2B5EF4-FFF2-40B4-BE49-F238E27FC236}">
                <a16:creationId xmlns:a16="http://schemas.microsoft.com/office/drawing/2014/main" id="{D76BC0C8-8C97-F4B1-2621-2C678180B157}"/>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2A1F2618-926E-5806-AD5B-B168641B0C04}"/>
              </a:ext>
            </a:extLst>
          </p:cNvPr>
          <p:cNvSpPr>
            <a:spLocks noGrp="1"/>
          </p:cNvSpPr>
          <p:nvPr>
            <p:ph type="sldNum" sz="quarter" idx="12"/>
          </p:nvPr>
        </p:nvSpPr>
        <p:spPr/>
        <p:txBody>
          <a:bodyPr/>
          <a:lstStyle/>
          <a:p>
            <a:fld id="{A2FFE66A-33DF-4C0D-AB73-17857D9901C0}" type="slidenum">
              <a:rPr lang="pl-PL" smtClean="0"/>
              <a:t>‹#›</a:t>
            </a:fld>
            <a:endParaRPr lang="pl-PL"/>
          </a:p>
        </p:txBody>
      </p:sp>
    </p:spTree>
    <p:extLst>
      <p:ext uri="{BB962C8B-B14F-4D97-AF65-F5344CB8AC3E}">
        <p14:creationId xmlns:p14="http://schemas.microsoft.com/office/powerpoint/2010/main" val="2503573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ECABF88-8F2E-90D5-85A6-06912DD77CF0}"/>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6B6D67D3-0F89-B08C-2FF1-709586429B1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0FBF934B-7F73-EB39-FA2B-9D71452A4C3B}"/>
              </a:ext>
            </a:extLst>
          </p:cNvPr>
          <p:cNvSpPr>
            <a:spLocks noGrp="1"/>
          </p:cNvSpPr>
          <p:nvPr>
            <p:ph type="dt" sz="half" idx="10"/>
          </p:nvPr>
        </p:nvSpPr>
        <p:spPr/>
        <p:txBody>
          <a:bodyPr/>
          <a:lstStyle/>
          <a:p>
            <a:fld id="{E9162A56-5E31-4C90-8320-12BBDA8D6540}" type="datetimeFigureOut">
              <a:rPr lang="pl-PL" smtClean="0"/>
              <a:t>17.04.2026</a:t>
            </a:fld>
            <a:endParaRPr lang="pl-PL"/>
          </a:p>
        </p:txBody>
      </p:sp>
      <p:sp>
        <p:nvSpPr>
          <p:cNvPr id="5" name="Symbol zastępczy stopki 4">
            <a:extLst>
              <a:ext uri="{FF2B5EF4-FFF2-40B4-BE49-F238E27FC236}">
                <a16:creationId xmlns:a16="http://schemas.microsoft.com/office/drawing/2014/main" id="{7136E117-FCA6-1342-BE29-E2A9F0171585}"/>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2204F46F-8C92-B77C-6DE0-35CF43A776D9}"/>
              </a:ext>
            </a:extLst>
          </p:cNvPr>
          <p:cNvSpPr>
            <a:spLocks noGrp="1"/>
          </p:cNvSpPr>
          <p:nvPr>
            <p:ph type="sldNum" sz="quarter" idx="12"/>
          </p:nvPr>
        </p:nvSpPr>
        <p:spPr/>
        <p:txBody>
          <a:bodyPr/>
          <a:lstStyle/>
          <a:p>
            <a:fld id="{A2FFE66A-33DF-4C0D-AB73-17857D9901C0}" type="slidenum">
              <a:rPr lang="pl-PL" smtClean="0"/>
              <a:t>‹#›</a:t>
            </a:fld>
            <a:endParaRPr lang="pl-PL"/>
          </a:p>
        </p:txBody>
      </p:sp>
    </p:spTree>
    <p:extLst>
      <p:ext uri="{BB962C8B-B14F-4D97-AF65-F5344CB8AC3E}">
        <p14:creationId xmlns:p14="http://schemas.microsoft.com/office/powerpoint/2010/main" val="2905573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05D4F9F-F48F-EA83-57DA-92785337CC69}"/>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02189668-8802-8D97-066E-B765034C1EBA}"/>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24C02E47-493E-D769-35EC-060D630F3608}"/>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7E3EE4FD-CD99-5E1C-290C-EC1D6D05CEC1}"/>
              </a:ext>
            </a:extLst>
          </p:cNvPr>
          <p:cNvSpPr>
            <a:spLocks noGrp="1"/>
          </p:cNvSpPr>
          <p:nvPr>
            <p:ph type="dt" sz="half" idx="10"/>
          </p:nvPr>
        </p:nvSpPr>
        <p:spPr/>
        <p:txBody>
          <a:bodyPr/>
          <a:lstStyle/>
          <a:p>
            <a:fld id="{E9162A56-5E31-4C90-8320-12BBDA8D6540}" type="datetimeFigureOut">
              <a:rPr lang="pl-PL" smtClean="0"/>
              <a:t>17.04.2026</a:t>
            </a:fld>
            <a:endParaRPr lang="pl-PL"/>
          </a:p>
        </p:txBody>
      </p:sp>
      <p:sp>
        <p:nvSpPr>
          <p:cNvPr id="6" name="Symbol zastępczy stopki 5">
            <a:extLst>
              <a:ext uri="{FF2B5EF4-FFF2-40B4-BE49-F238E27FC236}">
                <a16:creationId xmlns:a16="http://schemas.microsoft.com/office/drawing/2014/main" id="{C2D7B786-4DCE-B458-1B7F-314CAE2CA30D}"/>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88A8D01F-01D3-B968-5C60-642065E6FAEA}"/>
              </a:ext>
            </a:extLst>
          </p:cNvPr>
          <p:cNvSpPr>
            <a:spLocks noGrp="1"/>
          </p:cNvSpPr>
          <p:nvPr>
            <p:ph type="sldNum" sz="quarter" idx="12"/>
          </p:nvPr>
        </p:nvSpPr>
        <p:spPr/>
        <p:txBody>
          <a:bodyPr/>
          <a:lstStyle/>
          <a:p>
            <a:fld id="{A2FFE66A-33DF-4C0D-AB73-17857D9901C0}" type="slidenum">
              <a:rPr lang="pl-PL" smtClean="0"/>
              <a:t>‹#›</a:t>
            </a:fld>
            <a:endParaRPr lang="pl-PL"/>
          </a:p>
        </p:txBody>
      </p:sp>
    </p:spTree>
    <p:extLst>
      <p:ext uri="{BB962C8B-B14F-4D97-AF65-F5344CB8AC3E}">
        <p14:creationId xmlns:p14="http://schemas.microsoft.com/office/powerpoint/2010/main" val="422581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74BE400-1C33-9F6E-BD2E-706F15711D93}"/>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33220252-854E-BA70-84A7-97D5DD1F16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8EF341FB-B6EC-4ABA-0CE5-6903A8B6E341}"/>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13A90849-8877-80BD-47ED-CA2B079DFF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ED3C1E4F-4FA1-9022-76BA-8B600593643E}"/>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DFF36F49-C3D9-9B4A-3B2A-4682530A957F}"/>
              </a:ext>
            </a:extLst>
          </p:cNvPr>
          <p:cNvSpPr>
            <a:spLocks noGrp="1"/>
          </p:cNvSpPr>
          <p:nvPr>
            <p:ph type="dt" sz="half" idx="10"/>
          </p:nvPr>
        </p:nvSpPr>
        <p:spPr/>
        <p:txBody>
          <a:bodyPr/>
          <a:lstStyle/>
          <a:p>
            <a:fld id="{E9162A56-5E31-4C90-8320-12BBDA8D6540}" type="datetimeFigureOut">
              <a:rPr lang="pl-PL" smtClean="0"/>
              <a:t>17.04.2026</a:t>
            </a:fld>
            <a:endParaRPr lang="pl-PL"/>
          </a:p>
        </p:txBody>
      </p:sp>
      <p:sp>
        <p:nvSpPr>
          <p:cNvPr id="8" name="Symbol zastępczy stopki 7">
            <a:extLst>
              <a:ext uri="{FF2B5EF4-FFF2-40B4-BE49-F238E27FC236}">
                <a16:creationId xmlns:a16="http://schemas.microsoft.com/office/drawing/2014/main" id="{740A0F1E-30E4-E6A6-8C02-81F71F8C5497}"/>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FC8F2626-E4E7-184C-79EB-51F40D1A1B91}"/>
              </a:ext>
            </a:extLst>
          </p:cNvPr>
          <p:cNvSpPr>
            <a:spLocks noGrp="1"/>
          </p:cNvSpPr>
          <p:nvPr>
            <p:ph type="sldNum" sz="quarter" idx="12"/>
          </p:nvPr>
        </p:nvSpPr>
        <p:spPr/>
        <p:txBody>
          <a:bodyPr/>
          <a:lstStyle/>
          <a:p>
            <a:fld id="{A2FFE66A-33DF-4C0D-AB73-17857D9901C0}" type="slidenum">
              <a:rPr lang="pl-PL" smtClean="0"/>
              <a:t>‹#›</a:t>
            </a:fld>
            <a:endParaRPr lang="pl-PL"/>
          </a:p>
        </p:txBody>
      </p:sp>
    </p:spTree>
    <p:extLst>
      <p:ext uri="{BB962C8B-B14F-4D97-AF65-F5344CB8AC3E}">
        <p14:creationId xmlns:p14="http://schemas.microsoft.com/office/powerpoint/2010/main" val="4065660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76A3F97-44E1-CC7B-FBEA-C6EFCDEC5C3D}"/>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9D7D70F3-43DD-A3B3-EFEF-79540A0B9A31}"/>
              </a:ext>
            </a:extLst>
          </p:cNvPr>
          <p:cNvSpPr>
            <a:spLocks noGrp="1"/>
          </p:cNvSpPr>
          <p:nvPr>
            <p:ph type="dt" sz="half" idx="10"/>
          </p:nvPr>
        </p:nvSpPr>
        <p:spPr/>
        <p:txBody>
          <a:bodyPr/>
          <a:lstStyle/>
          <a:p>
            <a:fld id="{E9162A56-5E31-4C90-8320-12BBDA8D6540}" type="datetimeFigureOut">
              <a:rPr lang="pl-PL" smtClean="0"/>
              <a:t>17.04.2026</a:t>
            </a:fld>
            <a:endParaRPr lang="pl-PL"/>
          </a:p>
        </p:txBody>
      </p:sp>
      <p:sp>
        <p:nvSpPr>
          <p:cNvPr id="4" name="Symbol zastępczy stopki 3">
            <a:extLst>
              <a:ext uri="{FF2B5EF4-FFF2-40B4-BE49-F238E27FC236}">
                <a16:creationId xmlns:a16="http://schemas.microsoft.com/office/drawing/2014/main" id="{8C0F13EA-C633-8FB2-8DD4-B8E4AD5016EF}"/>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832EA768-FCFC-D146-F1BB-087A45DECBD4}"/>
              </a:ext>
            </a:extLst>
          </p:cNvPr>
          <p:cNvSpPr>
            <a:spLocks noGrp="1"/>
          </p:cNvSpPr>
          <p:nvPr>
            <p:ph type="sldNum" sz="quarter" idx="12"/>
          </p:nvPr>
        </p:nvSpPr>
        <p:spPr/>
        <p:txBody>
          <a:bodyPr/>
          <a:lstStyle/>
          <a:p>
            <a:fld id="{A2FFE66A-33DF-4C0D-AB73-17857D9901C0}" type="slidenum">
              <a:rPr lang="pl-PL" smtClean="0"/>
              <a:t>‹#›</a:t>
            </a:fld>
            <a:endParaRPr lang="pl-PL"/>
          </a:p>
        </p:txBody>
      </p:sp>
    </p:spTree>
    <p:extLst>
      <p:ext uri="{BB962C8B-B14F-4D97-AF65-F5344CB8AC3E}">
        <p14:creationId xmlns:p14="http://schemas.microsoft.com/office/powerpoint/2010/main" val="2827955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CE6E9A08-92A9-8AD8-6466-2C4E9D87EACD}"/>
              </a:ext>
            </a:extLst>
          </p:cNvPr>
          <p:cNvSpPr>
            <a:spLocks noGrp="1"/>
          </p:cNvSpPr>
          <p:nvPr>
            <p:ph type="dt" sz="half" idx="10"/>
          </p:nvPr>
        </p:nvSpPr>
        <p:spPr/>
        <p:txBody>
          <a:bodyPr/>
          <a:lstStyle/>
          <a:p>
            <a:fld id="{E9162A56-5E31-4C90-8320-12BBDA8D6540}" type="datetimeFigureOut">
              <a:rPr lang="pl-PL" smtClean="0"/>
              <a:t>17.04.2026</a:t>
            </a:fld>
            <a:endParaRPr lang="pl-PL"/>
          </a:p>
        </p:txBody>
      </p:sp>
      <p:sp>
        <p:nvSpPr>
          <p:cNvPr id="3" name="Symbol zastępczy stopki 2">
            <a:extLst>
              <a:ext uri="{FF2B5EF4-FFF2-40B4-BE49-F238E27FC236}">
                <a16:creationId xmlns:a16="http://schemas.microsoft.com/office/drawing/2014/main" id="{EBF3322C-5660-C4DC-370D-7384179C3F74}"/>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0728B462-D7BB-C5D4-C2AB-57238D15D761}"/>
              </a:ext>
            </a:extLst>
          </p:cNvPr>
          <p:cNvSpPr>
            <a:spLocks noGrp="1"/>
          </p:cNvSpPr>
          <p:nvPr>
            <p:ph type="sldNum" sz="quarter" idx="12"/>
          </p:nvPr>
        </p:nvSpPr>
        <p:spPr/>
        <p:txBody>
          <a:bodyPr/>
          <a:lstStyle/>
          <a:p>
            <a:fld id="{A2FFE66A-33DF-4C0D-AB73-17857D9901C0}" type="slidenum">
              <a:rPr lang="pl-PL" smtClean="0"/>
              <a:t>‹#›</a:t>
            </a:fld>
            <a:endParaRPr lang="pl-PL"/>
          </a:p>
        </p:txBody>
      </p:sp>
    </p:spTree>
    <p:extLst>
      <p:ext uri="{BB962C8B-B14F-4D97-AF65-F5344CB8AC3E}">
        <p14:creationId xmlns:p14="http://schemas.microsoft.com/office/powerpoint/2010/main" val="1986799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10DD94C-30B5-4F20-25E0-1016B749F398}"/>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BFF3E675-9A86-38EE-6080-641B1E60B3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7AD76857-800E-2151-9E02-69E1556422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FAEA78F1-9A90-04C4-B46E-08ED18A5FD4C}"/>
              </a:ext>
            </a:extLst>
          </p:cNvPr>
          <p:cNvSpPr>
            <a:spLocks noGrp="1"/>
          </p:cNvSpPr>
          <p:nvPr>
            <p:ph type="dt" sz="half" idx="10"/>
          </p:nvPr>
        </p:nvSpPr>
        <p:spPr/>
        <p:txBody>
          <a:bodyPr/>
          <a:lstStyle/>
          <a:p>
            <a:fld id="{E9162A56-5E31-4C90-8320-12BBDA8D6540}" type="datetimeFigureOut">
              <a:rPr lang="pl-PL" smtClean="0"/>
              <a:t>17.04.2026</a:t>
            </a:fld>
            <a:endParaRPr lang="pl-PL"/>
          </a:p>
        </p:txBody>
      </p:sp>
      <p:sp>
        <p:nvSpPr>
          <p:cNvPr id="6" name="Symbol zastępczy stopki 5">
            <a:extLst>
              <a:ext uri="{FF2B5EF4-FFF2-40B4-BE49-F238E27FC236}">
                <a16:creationId xmlns:a16="http://schemas.microsoft.com/office/drawing/2014/main" id="{606A6352-DE98-424C-C2A9-3B1622EAC67C}"/>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9C4C4CA4-94B3-EB8F-1F80-B2678A4A8D7E}"/>
              </a:ext>
            </a:extLst>
          </p:cNvPr>
          <p:cNvSpPr>
            <a:spLocks noGrp="1"/>
          </p:cNvSpPr>
          <p:nvPr>
            <p:ph type="sldNum" sz="quarter" idx="12"/>
          </p:nvPr>
        </p:nvSpPr>
        <p:spPr/>
        <p:txBody>
          <a:bodyPr/>
          <a:lstStyle/>
          <a:p>
            <a:fld id="{A2FFE66A-33DF-4C0D-AB73-17857D9901C0}" type="slidenum">
              <a:rPr lang="pl-PL" smtClean="0"/>
              <a:t>‹#›</a:t>
            </a:fld>
            <a:endParaRPr lang="pl-PL"/>
          </a:p>
        </p:txBody>
      </p:sp>
    </p:spTree>
    <p:extLst>
      <p:ext uri="{BB962C8B-B14F-4D97-AF65-F5344CB8AC3E}">
        <p14:creationId xmlns:p14="http://schemas.microsoft.com/office/powerpoint/2010/main" val="2745985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EE79B0F-32A1-2CF4-28E4-A9243EC06E5A}"/>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24B9D7CE-F587-DDD1-62C7-42EA58BA7A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E6D841AF-D727-97F8-39D7-0347971117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239D31BC-58D2-7981-A147-60DB58A03030}"/>
              </a:ext>
            </a:extLst>
          </p:cNvPr>
          <p:cNvSpPr>
            <a:spLocks noGrp="1"/>
          </p:cNvSpPr>
          <p:nvPr>
            <p:ph type="dt" sz="half" idx="10"/>
          </p:nvPr>
        </p:nvSpPr>
        <p:spPr/>
        <p:txBody>
          <a:bodyPr/>
          <a:lstStyle/>
          <a:p>
            <a:fld id="{E9162A56-5E31-4C90-8320-12BBDA8D6540}" type="datetimeFigureOut">
              <a:rPr lang="pl-PL" smtClean="0"/>
              <a:t>17.04.2026</a:t>
            </a:fld>
            <a:endParaRPr lang="pl-PL"/>
          </a:p>
        </p:txBody>
      </p:sp>
      <p:sp>
        <p:nvSpPr>
          <p:cNvPr id="6" name="Symbol zastępczy stopki 5">
            <a:extLst>
              <a:ext uri="{FF2B5EF4-FFF2-40B4-BE49-F238E27FC236}">
                <a16:creationId xmlns:a16="http://schemas.microsoft.com/office/drawing/2014/main" id="{585AC799-97D4-EAAE-B9EA-3749B0CDF945}"/>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576F8F3A-58EF-140C-418C-FFB6346FEE23}"/>
              </a:ext>
            </a:extLst>
          </p:cNvPr>
          <p:cNvSpPr>
            <a:spLocks noGrp="1"/>
          </p:cNvSpPr>
          <p:nvPr>
            <p:ph type="sldNum" sz="quarter" idx="12"/>
          </p:nvPr>
        </p:nvSpPr>
        <p:spPr/>
        <p:txBody>
          <a:bodyPr/>
          <a:lstStyle/>
          <a:p>
            <a:fld id="{A2FFE66A-33DF-4C0D-AB73-17857D9901C0}" type="slidenum">
              <a:rPr lang="pl-PL" smtClean="0"/>
              <a:t>‹#›</a:t>
            </a:fld>
            <a:endParaRPr lang="pl-PL"/>
          </a:p>
        </p:txBody>
      </p:sp>
    </p:spTree>
    <p:extLst>
      <p:ext uri="{BB962C8B-B14F-4D97-AF65-F5344CB8AC3E}">
        <p14:creationId xmlns:p14="http://schemas.microsoft.com/office/powerpoint/2010/main" val="4155361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F29C0FC4-414C-AE0E-0A97-1E546CBF54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6A428C8C-B565-E0A0-2AD1-A8EE273BA83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4D1A9856-8C86-4B36-F9F2-531C72C628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9162A56-5E31-4C90-8320-12BBDA8D6540}" type="datetimeFigureOut">
              <a:rPr lang="pl-PL" smtClean="0"/>
              <a:t>17.04.2026</a:t>
            </a:fld>
            <a:endParaRPr lang="pl-PL"/>
          </a:p>
        </p:txBody>
      </p:sp>
      <p:sp>
        <p:nvSpPr>
          <p:cNvPr id="5" name="Symbol zastępczy stopki 4">
            <a:extLst>
              <a:ext uri="{FF2B5EF4-FFF2-40B4-BE49-F238E27FC236}">
                <a16:creationId xmlns:a16="http://schemas.microsoft.com/office/drawing/2014/main" id="{0C70DC60-CF70-A2B2-342D-5A01FA18DF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l-PL"/>
          </a:p>
        </p:txBody>
      </p:sp>
      <p:sp>
        <p:nvSpPr>
          <p:cNvPr id="6" name="Symbol zastępczy numeru slajdu 5">
            <a:extLst>
              <a:ext uri="{FF2B5EF4-FFF2-40B4-BE49-F238E27FC236}">
                <a16:creationId xmlns:a16="http://schemas.microsoft.com/office/drawing/2014/main" id="{11D9E936-3AFB-EA78-438E-16ED29A5DC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2FFE66A-33DF-4C0D-AB73-17857D9901C0}" type="slidenum">
              <a:rPr lang="pl-PL" smtClean="0"/>
              <a:t>‹#›</a:t>
            </a:fld>
            <a:endParaRPr lang="pl-PL"/>
          </a:p>
        </p:txBody>
      </p:sp>
    </p:spTree>
    <p:extLst>
      <p:ext uri="{BB962C8B-B14F-4D97-AF65-F5344CB8AC3E}">
        <p14:creationId xmlns:p14="http://schemas.microsoft.com/office/powerpoint/2010/main" val="3718767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marketplace.visualstudio.com/items?itemName=mike-lischke.vscode-antlr4" TargetMode="External"/><Relationship Id="rId2" Type="http://schemas.openxmlformats.org/officeDocument/2006/relationships/hyperlink" Target="https://en.wikipedia.org/wiki/ANTLR" TargetMode="External"/><Relationship Id="rId1" Type="http://schemas.openxmlformats.org/officeDocument/2006/relationships/slideLayout" Target="../slideLayouts/slideLayout2.xml"/><Relationship Id="rId4" Type="http://schemas.openxmlformats.org/officeDocument/2006/relationships/hyperlink" Target="https://github.com/kaby76/uni-vscode"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code.visualstudio.com/api/language-extensions/overview"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BD86CC4-EFB7-4DE2-6E2D-BB518815F136}"/>
              </a:ext>
            </a:extLst>
          </p:cNvPr>
          <p:cNvSpPr>
            <a:spLocks noGrp="1"/>
          </p:cNvSpPr>
          <p:nvPr>
            <p:ph type="ctrTitle"/>
          </p:nvPr>
        </p:nvSpPr>
        <p:spPr/>
        <p:txBody>
          <a:bodyPr/>
          <a:lstStyle/>
          <a:p>
            <a:r>
              <a:rPr lang="en-US" noProof="0" dirty="0"/>
              <a:t>Work environment</a:t>
            </a:r>
          </a:p>
        </p:txBody>
      </p:sp>
      <p:sp>
        <p:nvSpPr>
          <p:cNvPr id="3" name="Podtytuł 2">
            <a:extLst>
              <a:ext uri="{FF2B5EF4-FFF2-40B4-BE49-F238E27FC236}">
                <a16:creationId xmlns:a16="http://schemas.microsoft.com/office/drawing/2014/main" id="{234BAEBA-E1C3-7B0E-C28D-210D8A9EA560}"/>
              </a:ext>
            </a:extLst>
          </p:cNvPr>
          <p:cNvSpPr>
            <a:spLocks noGrp="1"/>
          </p:cNvSpPr>
          <p:nvPr>
            <p:ph type="subTitle" idx="1"/>
          </p:nvPr>
        </p:nvSpPr>
        <p:spPr/>
        <p:txBody>
          <a:bodyPr/>
          <a:lstStyle/>
          <a:p>
            <a:r>
              <a:rPr lang="en-US" noProof="0" dirty="0"/>
              <a:t>Project Lingua</a:t>
            </a:r>
          </a:p>
        </p:txBody>
      </p:sp>
    </p:spTree>
    <p:extLst>
      <p:ext uri="{BB962C8B-B14F-4D97-AF65-F5344CB8AC3E}">
        <p14:creationId xmlns:p14="http://schemas.microsoft.com/office/powerpoint/2010/main" val="717179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Prostokąt: zaokrąglone rogi 103">
            <a:extLst>
              <a:ext uri="{FF2B5EF4-FFF2-40B4-BE49-F238E27FC236}">
                <a16:creationId xmlns:a16="http://schemas.microsoft.com/office/drawing/2014/main" id="{FDEBE956-05B2-BA87-56FB-B4D4EAD3CEA0}"/>
              </a:ext>
            </a:extLst>
          </p:cNvPr>
          <p:cNvSpPr/>
          <p:nvPr/>
        </p:nvSpPr>
        <p:spPr>
          <a:xfrm>
            <a:off x="3555037" y="2499994"/>
            <a:ext cx="8215205" cy="4086875"/>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3" name="Prostokąt: zaokrąglone rogi 102">
            <a:extLst>
              <a:ext uri="{FF2B5EF4-FFF2-40B4-BE49-F238E27FC236}">
                <a16:creationId xmlns:a16="http://schemas.microsoft.com/office/drawing/2014/main" id="{6C758E40-E98A-1BBF-3981-F84B596996B7}"/>
              </a:ext>
            </a:extLst>
          </p:cNvPr>
          <p:cNvSpPr/>
          <p:nvPr/>
        </p:nvSpPr>
        <p:spPr>
          <a:xfrm>
            <a:off x="404256" y="188736"/>
            <a:ext cx="2500205" cy="2150421"/>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2" name="Prostokąt: zaokrąglone rogi 101">
            <a:extLst>
              <a:ext uri="{FF2B5EF4-FFF2-40B4-BE49-F238E27FC236}">
                <a16:creationId xmlns:a16="http://schemas.microsoft.com/office/drawing/2014/main" id="{73135AE9-63CA-E70D-2B53-B06999432E84}"/>
              </a:ext>
            </a:extLst>
          </p:cNvPr>
          <p:cNvSpPr/>
          <p:nvPr/>
        </p:nvSpPr>
        <p:spPr>
          <a:xfrm>
            <a:off x="6787333" y="185631"/>
            <a:ext cx="2500205" cy="1187300"/>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30" name="Łącznik prosty ze strzałką 29">
            <a:extLst>
              <a:ext uri="{FF2B5EF4-FFF2-40B4-BE49-F238E27FC236}">
                <a16:creationId xmlns:a16="http://schemas.microsoft.com/office/drawing/2014/main" id="{B6D2917E-9742-618B-BE43-5CC3DB219519}"/>
              </a:ext>
            </a:extLst>
          </p:cNvPr>
          <p:cNvCxnSpPr>
            <a:cxnSpLocks/>
            <a:stCxn id="6" idx="1"/>
            <a:endCxn id="10" idx="0"/>
          </p:cNvCxnSpPr>
          <p:nvPr/>
        </p:nvCxnSpPr>
        <p:spPr>
          <a:xfrm flipH="1">
            <a:off x="4917558" y="3057749"/>
            <a:ext cx="1480584" cy="260586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 name="Prostokąt 1">
            <a:extLst>
              <a:ext uri="{FF2B5EF4-FFF2-40B4-BE49-F238E27FC236}">
                <a16:creationId xmlns:a16="http://schemas.microsoft.com/office/drawing/2014/main" id="{3636579F-162E-B53B-A911-CD6F3F4CD8F1}"/>
              </a:ext>
            </a:extLst>
          </p:cNvPr>
          <p:cNvSpPr/>
          <p:nvPr/>
        </p:nvSpPr>
        <p:spPr>
          <a:xfrm>
            <a:off x="612701" y="1520897"/>
            <a:ext cx="2030818" cy="48378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noProof="0" dirty="0"/>
              <a:t>Lingua.g4</a:t>
            </a:r>
          </a:p>
        </p:txBody>
      </p:sp>
      <p:sp>
        <p:nvSpPr>
          <p:cNvPr id="3" name="Prostokąt 2">
            <a:extLst>
              <a:ext uri="{FF2B5EF4-FFF2-40B4-BE49-F238E27FC236}">
                <a16:creationId xmlns:a16="http://schemas.microsoft.com/office/drawing/2014/main" id="{9095C4B3-EA46-D675-EB8C-FA7406637046}"/>
              </a:ext>
            </a:extLst>
          </p:cNvPr>
          <p:cNvSpPr/>
          <p:nvPr/>
        </p:nvSpPr>
        <p:spPr>
          <a:xfrm>
            <a:off x="612702" y="660989"/>
            <a:ext cx="2030818" cy="48378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noProof="0" dirty="0" err="1"/>
              <a:t>Framework.lingua</a:t>
            </a:r>
            <a:endParaRPr lang="en-US" noProof="0" dirty="0"/>
          </a:p>
        </p:txBody>
      </p:sp>
      <p:sp>
        <p:nvSpPr>
          <p:cNvPr id="5" name="Prostokąt 4">
            <a:extLst>
              <a:ext uri="{FF2B5EF4-FFF2-40B4-BE49-F238E27FC236}">
                <a16:creationId xmlns:a16="http://schemas.microsoft.com/office/drawing/2014/main" id="{9791F781-3A76-F025-8996-91DF703FEC8C}"/>
              </a:ext>
            </a:extLst>
          </p:cNvPr>
          <p:cNvSpPr/>
          <p:nvPr/>
        </p:nvSpPr>
        <p:spPr>
          <a:xfrm>
            <a:off x="7094574" y="660989"/>
            <a:ext cx="2030818" cy="48378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noProof="0" dirty="0" err="1"/>
              <a:t>Program.lingua</a:t>
            </a:r>
            <a:endParaRPr lang="en-US" noProof="0" dirty="0"/>
          </a:p>
        </p:txBody>
      </p:sp>
      <p:sp>
        <p:nvSpPr>
          <p:cNvPr id="6" name="Prostokąt 5">
            <a:extLst>
              <a:ext uri="{FF2B5EF4-FFF2-40B4-BE49-F238E27FC236}">
                <a16:creationId xmlns:a16="http://schemas.microsoft.com/office/drawing/2014/main" id="{B3780478-86C3-4B4F-3D45-112D0EEDF13F}"/>
              </a:ext>
            </a:extLst>
          </p:cNvPr>
          <p:cNvSpPr/>
          <p:nvPr/>
        </p:nvSpPr>
        <p:spPr>
          <a:xfrm>
            <a:off x="6398142" y="2815858"/>
            <a:ext cx="2030818" cy="48378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noProof="0" dirty="0"/>
              <a:t>GIT Clone</a:t>
            </a:r>
          </a:p>
        </p:txBody>
      </p:sp>
      <p:sp>
        <p:nvSpPr>
          <p:cNvPr id="7" name="Owal 6">
            <a:extLst>
              <a:ext uri="{FF2B5EF4-FFF2-40B4-BE49-F238E27FC236}">
                <a16:creationId xmlns:a16="http://schemas.microsoft.com/office/drawing/2014/main" id="{504C8CD8-B82E-DEFA-6FC2-EBC8E06CD939}"/>
              </a:ext>
            </a:extLst>
          </p:cNvPr>
          <p:cNvSpPr/>
          <p:nvPr/>
        </p:nvSpPr>
        <p:spPr>
          <a:xfrm>
            <a:off x="7607594" y="1940442"/>
            <a:ext cx="1004777" cy="3615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noProof="0" dirty="0"/>
              <a:t>Push</a:t>
            </a:r>
          </a:p>
        </p:txBody>
      </p:sp>
      <p:sp>
        <p:nvSpPr>
          <p:cNvPr id="8" name="Owal 7">
            <a:extLst>
              <a:ext uri="{FF2B5EF4-FFF2-40B4-BE49-F238E27FC236}">
                <a16:creationId xmlns:a16="http://schemas.microsoft.com/office/drawing/2014/main" id="{B78DE000-06B9-DDE0-2442-A7A500A9677D}"/>
              </a:ext>
            </a:extLst>
          </p:cNvPr>
          <p:cNvSpPr/>
          <p:nvPr/>
        </p:nvSpPr>
        <p:spPr>
          <a:xfrm>
            <a:off x="6249285" y="1945758"/>
            <a:ext cx="1004777" cy="3615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noProof="0" dirty="0"/>
              <a:t>PR</a:t>
            </a:r>
          </a:p>
        </p:txBody>
      </p:sp>
      <p:sp>
        <p:nvSpPr>
          <p:cNvPr id="9" name="Prostokąt 8">
            <a:extLst>
              <a:ext uri="{FF2B5EF4-FFF2-40B4-BE49-F238E27FC236}">
                <a16:creationId xmlns:a16="http://schemas.microsoft.com/office/drawing/2014/main" id="{3E7CFEC9-7FA2-659D-3C52-0E6B8ED7270D}"/>
              </a:ext>
            </a:extLst>
          </p:cNvPr>
          <p:cNvSpPr/>
          <p:nvPr/>
        </p:nvSpPr>
        <p:spPr>
          <a:xfrm>
            <a:off x="6398142" y="5059350"/>
            <a:ext cx="2030818" cy="48378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noProof="0" dirty="0"/>
              <a:t>VS Code</a:t>
            </a:r>
          </a:p>
        </p:txBody>
      </p:sp>
      <p:sp>
        <p:nvSpPr>
          <p:cNvPr id="10" name="Prostokąt 9">
            <a:extLst>
              <a:ext uri="{FF2B5EF4-FFF2-40B4-BE49-F238E27FC236}">
                <a16:creationId xmlns:a16="http://schemas.microsoft.com/office/drawing/2014/main" id="{DE63C9BA-8810-6912-0717-2BB3822A3ED4}"/>
              </a:ext>
            </a:extLst>
          </p:cNvPr>
          <p:cNvSpPr/>
          <p:nvPr/>
        </p:nvSpPr>
        <p:spPr>
          <a:xfrm>
            <a:off x="3902149" y="5663614"/>
            <a:ext cx="2030818" cy="48378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noProof="0" dirty="0"/>
              <a:t>Highlight Plugin</a:t>
            </a:r>
          </a:p>
        </p:txBody>
      </p:sp>
      <p:sp>
        <p:nvSpPr>
          <p:cNvPr id="11" name="Prostokąt 10">
            <a:extLst>
              <a:ext uri="{FF2B5EF4-FFF2-40B4-BE49-F238E27FC236}">
                <a16:creationId xmlns:a16="http://schemas.microsoft.com/office/drawing/2014/main" id="{79FDFEDC-CB04-C9DF-0808-A7595B24ACCB}"/>
              </a:ext>
            </a:extLst>
          </p:cNvPr>
          <p:cNvSpPr/>
          <p:nvPr/>
        </p:nvSpPr>
        <p:spPr>
          <a:xfrm>
            <a:off x="3951771" y="4284907"/>
            <a:ext cx="2030818" cy="93923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noProof="0" dirty="0"/>
              <a:t>Language Server</a:t>
            </a:r>
          </a:p>
          <a:p>
            <a:pPr algn="ctr"/>
            <a:r>
              <a:rPr lang="en-US" noProof="0" dirty="0"/>
              <a:t>Hot compile</a:t>
            </a:r>
          </a:p>
        </p:txBody>
      </p:sp>
      <p:cxnSp>
        <p:nvCxnSpPr>
          <p:cNvPr id="13" name="Łącznik prosty ze strzałką 12">
            <a:extLst>
              <a:ext uri="{FF2B5EF4-FFF2-40B4-BE49-F238E27FC236}">
                <a16:creationId xmlns:a16="http://schemas.microsoft.com/office/drawing/2014/main" id="{26CE4551-EF90-9E98-47FC-0CD7DC6D58D6}"/>
              </a:ext>
            </a:extLst>
          </p:cNvPr>
          <p:cNvCxnSpPr>
            <a:cxnSpLocks/>
            <a:stCxn id="2" idx="3"/>
            <a:endCxn id="6" idx="1"/>
          </p:cNvCxnSpPr>
          <p:nvPr/>
        </p:nvCxnSpPr>
        <p:spPr>
          <a:xfrm>
            <a:off x="2643519" y="1762788"/>
            <a:ext cx="3754623" cy="129496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 name="Łącznik prosty ze strzałką 14">
            <a:extLst>
              <a:ext uri="{FF2B5EF4-FFF2-40B4-BE49-F238E27FC236}">
                <a16:creationId xmlns:a16="http://schemas.microsoft.com/office/drawing/2014/main" id="{6D3A0639-C0E1-89B5-B47D-E78052C66A95}"/>
              </a:ext>
            </a:extLst>
          </p:cNvPr>
          <p:cNvCxnSpPr>
            <a:cxnSpLocks/>
            <a:stCxn id="3" idx="3"/>
            <a:endCxn id="8" idx="2"/>
          </p:cNvCxnSpPr>
          <p:nvPr/>
        </p:nvCxnSpPr>
        <p:spPr>
          <a:xfrm>
            <a:off x="2643520" y="902880"/>
            <a:ext cx="3605765" cy="1223632"/>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17" name="Łącznik prosty ze strzałką 16">
            <a:extLst>
              <a:ext uri="{FF2B5EF4-FFF2-40B4-BE49-F238E27FC236}">
                <a16:creationId xmlns:a16="http://schemas.microsoft.com/office/drawing/2014/main" id="{4C1A688D-BA5C-FAFA-3EB9-49DA6948F751}"/>
              </a:ext>
            </a:extLst>
          </p:cNvPr>
          <p:cNvCxnSpPr>
            <a:cxnSpLocks/>
            <a:stCxn id="8" idx="4"/>
            <a:endCxn id="6" idx="0"/>
          </p:cNvCxnSpPr>
          <p:nvPr/>
        </p:nvCxnSpPr>
        <p:spPr>
          <a:xfrm>
            <a:off x="6751674" y="2307265"/>
            <a:ext cx="661877" cy="508593"/>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19" name="Łącznik prosty ze strzałką 18">
            <a:extLst>
              <a:ext uri="{FF2B5EF4-FFF2-40B4-BE49-F238E27FC236}">
                <a16:creationId xmlns:a16="http://schemas.microsoft.com/office/drawing/2014/main" id="{1DCE6F62-C36E-D989-D2E5-04D1FF2D9107}"/>
              </a:ext>
            </a:extLst>
          </p:cNvPr>
          <p:cNvCxnSpPr>
            <a:stCxn id="5" idx="2"/>
            <a:endCxn id="7" idx="0"/>
          </p:cNvCxnSpPr>
          <p:nvPr/>
        </p:nvCxnSpPr>
        <p:spPr>
          <a:xfrm>
            <a:off x="8109983" y="1144770"/>
            <a:ext cx="0" cy="795672"/>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21" name="Łącznik prosty ze strzałką 20">
            <a:extLst>
              <a:ext uri="{FF2B5EF4-FFF2-40B4-BE49-F238E27FC236}">
                <a16:creationId xmlns:a16="http://schemas.microsoft.com/office/drawing/2014/main" id="{E380FF35-E0E9-0FA8-E8F7-F5908E02FC18}"/>
              </a:ext>
            </a:extLst>
          </p:cNvPr>
          <p:cNvCxnSpPr>
            <a:stCxn id="6" idx="0"/>
            <a:endCxn id="7" idx="4"/>
          </p:cNvCxnSpPr>
          <p:nvPr/>
        </p:nvCxnSpPr>
        <p:spPr>
          <a:xfrm flipV="1">
            <a:off x="7413551" y="2301949"/>
            <a:ext cx="696432" cy="513909"/>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32" name="Łącznik prosty ze strzałką 31">
            <a:extLst>
              <a:ext uri="{FF2B5EF4-FFF2-40B4-BE49-F238E27FC236}">
                <a16:creationId xmlns:a16="http://schemas.microsoft.com/office/drawing/2014/main" id="{D1D3BC17-45EC-5D26-10E5-8B215E7B0FE2}"/>
              </a:ext>
            </a:extLst>
          </p:cNvPr>
          <p:cNvCxnSpPr>
            <a:cxnSpLocks/>
            <a:stCxn id="6" idx="1"/>
            <a:endCxn id="11" idx="0"/>
          </p:cNvCxnSpPr>
          <p:nvPr/>
        </p:nvCxnSpPr>
        <p:spPr>
          <a:xfrm flipH="1">
            <a:off x="4967180" y="3057749"/>
            <a:ext cx="1430962" cy="122715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6" name="Łącznik prosty ze strzałką 35">
            <a:extLst>
              <a:ext uri="{FF2B5EF4-FFF2-40B4-BE49-F238E27FC236}">
                <a16:creationId xmlns:a16="http://schemas.microsoft.com/office/drawing/2014/main" id="{1E27AAD1-DE69-CBE2-8A6A-FFC3DBD55A57}"/>
              </a:ext>
            </a:extLst>
          </p:cNvPr>
          <p:cNvCxnSpPr>
            <a:cxnSpLocks/>
            <a:stCxn id="2" idx="2"/>
            <a:endCxn id="37" idx="0"/>
          </p:cNvCxnSpPr>
          <p:nvPr/>
        </p:nvCxnSpPr>
        <p:spPr>
          <a:xfrm flipH="1">
            <a:off x="1618807" y="2004678"/>
            <a:ext cx="9303" cy="192937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37" name="Owal 36">
            <a:extLst>
              <a:ext uri="{FF2B5EF4-FFF2-40B4-BE49-F238E27FC236}">
                <a16:creationId xmlns:a16="http://schemas.microsoft.com/office/drawing/2014/main" id="{4F4D58CE-4C55-E1FD-F2F0-A79850DADF36}"/>
              </a:ext>
            </a:extLst>
          </p:cNvPr>
          <p:cNvSpPr/>
          <p:nvPr/>
        </p:nvSpPr>
        <p:spPr>
          <a:xfrm>
            <a:off x="1047307" y="3934054"/>
            <a:ext cx="1143000" cy="36150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noProof="0" dirty="0"/>
              <a:t>Model</a:t>
            </a:r>
          </a:p>
        </p:txBody>
      </p:sp>
      <p:cxnSp>
        <p:nvCxnSpPr>
          <p:cNvPr id="39" name="Łącznik prosty ze strzałką 38">
            <a:extLst>
              <a:ext uri="{FF2B5EF4-FFF2-40B4-BE49-F238E27FC236}">
                <a16:creationId xmlns:a16="http://schemas.microsoft.com/office/drawing/2014/main" id="{8519AC14-50BC-AAAE-ED81-2519FBA1F5B9}"/>
              </a:ext>
            </a:extLst>
          </p:cNvPr>
          <p:cNvCxnSpPr>
            <a:cxnSpLocks/>
            <a:stCxn id="37" idx="4"/>
            <a:endCxn id="11" idx="1"/>
          </p:cNvCxnSpPr>
          <p:nvPr/>
        </p:nvCxnSpPr>
        <p:spPr>
          <a:xfrm>
            <a:off x="1618807" y="4295561"/>
            <a:ext cx="2332964" cy="45896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7" name="Łącznik prosty ze strzałką 56">
            <a:extLst>
              <a:ext uri="{FF2B5EF4-FFF2-40B4-BE49-F238E27FC236}">
                <a16:creationId xmlns:a16="http://schemas.microsoft.com/office/drawing/2014/main" id="{AA83133A-459C-832F-30BC-C6BD25AAE37E}"/>
              </a:ext>
            </a:extLst>
          </p:cNvPr>
          <p:cNvCxnSpPr>
            <a:stCxn id="6" idx="2"/>
            <a:endCxn id="9" idx="0"/>
          </p:cNvCxnSpPr>
          <p:nvPr/>
        </p:nvCxnSpPr>
        <p:spPr>
          <a:xfrm>
            <a:off x="7413551" y="3299639"/>
            <a:ext cx="0" cy="1759711"/>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59" name="Łącznik prosty ze strzałką 58">
            <a:extLst>
              <a:ext uri="{FF2B5EF4-FFF2-40B4-BE49-F238E27FC236}">
                <a16:creationId xmlns:a16="http://schemas.microsoft.com/office/drawing/2014/main" id="{27844E56-C2F2-2096-B24C-A44D36E51FF2}"/>
              </a:ext>
            </a:extLst>
          </p:cNvPr>
          <p:cNvCxnSpPr>
            <a:cxnSpLocks/>
            <a:stCxn id="11" idx="3"/>
            <a:endCxn id="9" idx="1"/>
          </p:cNvCxnSpPr>
          <p:nvPr/>
        </p:nvCxnSpPr>
        <p:spPr>
          <a:xfrm>
            <a:off x="5982589" y="4754524"/>
            <a:ext cx="415553" cy="546717"/>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1" name="Łącznik prosty ze strzałką 60">
            <a:extLst>
              <a:ext uri="{FF2B5EF4-FFF2-40B4-BE49-F238E27FC236}">
                <a16:creationId xmlns:a16="http://schemas.microsoft.com/office/drawing/2014/main" id="{C47BDE24-B89E-0D7F-D3AF-2E275D4C2C7D}"/>
              </a:ext>
            </a:extLst>
          </p:cNvPr>
          <p:cNvCxnSpPr>
            <a:stCxn id="10" idx="3"/>
            <a:endCxn id="9" idx="1"/>
          </p:cNvCxnSpPr>
          <p:nvPr/>
        </p:nvCxnSpPr>
        <p:spPr>
          <a:xfrm flipV="1">
            <a:off x="5932967" y="5301241"/>
            <a:ext cx="465175" cy="60426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2" name="Prostokąt 61">
            <a:extLst>
              <a:ext uri="{FF2B5EF4-FFF2-40B4-BE49-F238E27FC236}">
                <a16:creationId xmlns:a16="http://schemas.microsoft.com/office/drawing/2014/main" id="{0CFB0BBE-B4B6-1E57-B0C2-F9009FDC4833}"/>
              </a:ext>
            </a:extLst>
          </p:cNvPr>
          <p:cNvSpPr/>
          <p:nvPr/>
        </p:nvSpPr>
        <p:spPr>
          <a:xfrm>
            <a:off x="9548480" y="3707224"/>
            <a:ext cx="2030818" cy="81516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noProof="0" dirty="0"/>
              <a:t>Compile</a:t>
            </a:r>
          </a:p>
          <a:p>
            <a:pPr algn="ctr"/>
            <a:r>
              <a:rPr lang="en-US" noProof="0" dirty="0"/>
              <a:t>Prove</a:t>
            </a:r>
          </a:p>
          <a:p>
            <a:pPr algn="ctr"/>
            <a:r>
              <a:rPr lang="en-US" noProof="0" dirty="0" err="1"/>
              <a:t>Buid</a:t>
            </a:r>
            <a:endParaRPr lang="en-US" noProof="0" dirty="0"/>
          </a:p>
        </p:txBody>
      </p:sp>
      <p:cxnSp>
        <p:nvCxnSpPr>
          <p:cNvPr id="80" name="Łącznik prosty ze strzałką 79">
            <a:extLst>
              <a:ext uri="{FF2B5EF4-FFF2-40B4-BE49-F238E27FC236}">
                <a16:creationId xmlns:a16="http://schemas.microsoft.com/office/drawing/2014/main" id="{A7F23A6C-3845-3E48-AAA5-9A338457103F}"/>
              </a:ext>
            </a:extLst>
          </p:cNvPr>
          <p:cNvCxnSpPr>
            <a:cxnSpLocks/>
            <a:stCxn id="37" idx="6"/>
            <a:endCxn id="62" idx="1"/>
          </p:cNvCxnSpPr>
          <p:nvPr/>
        </p:nvCxnSpPr>
        <p:spPr>
          <a:xfrm>
            <a:off x="2190307" y="4114808"/>
            <a:ext cx="7358173" cy="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92" name="Łącznik prosty ze strzałką 91">
            <a:extLst>
              <a:ext uri="{FF2B5EF4-FFF2-40B4-BE49-F238E27FC236}">
                <a16:creationId xmlns:a16="http://schemas.microsoft.com/office/drawing/2014/main" id="{FD97F3BE-BA8D-D3CD-246F-3AF645B4178A}"/>
              </a:ext>
            </a:extLst>
          </p:cNvPr>
          <p:cNvCxnSpPr>
            <a:stCxn id="6" idx="3"/>
            <a:endCxn id="62" idx="0"/>
          </p:cNvCxnSpPr>
          <p:nvPr/>
        </p:nvCxnSpPr>
        <p:spPr>
          <a:xfrm>
            <a:off x="8428960" y="3057749"/>
            <a:ext cx="2134929" cy="64947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93" name="Łącznik prosty ze strzałką 92">
            <a:extLst>
              <a:ext uri="{FF2B5EF4-FFF2-40B4-BE49-F238E27FC236}">
                <a16:creationId xmlns:a16="http://schemas.microsoft.com/office/drawing/2014/main" id="{BBBE1088-873B-6E6A-9FE6-20BC51C79603}"/>
              </a:ext>
            </a:extLst>
          </p:cNvPr>
          <p:cNvCxnSpPr>
            <a:cxnSpLocks/>
            <a:stCxn id="9" idx="3"/>
            <a:endCxn id="62" idx="2"/>
          </p:cNvCxnSpPr>
          <p:nvPr/>
        </p:nvCxnSpPr>
        <p:spPr>
          <a:xfrm flipV="1">
            <a:off x="8428960" y="4522393"/>
            <a:ext cx="2134929" cy="77884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10" name="pole tekstowe 109">
            <a:extLst>
              <a:ext uri="{FF2B5EF4-FFF2-40B4-BE49-F238E27FC236}">
                <a16:creationId xmlns:a16="http://schemas.microsoft.com/office/drawing/2014/main" id="{C97C3F0D-C25B-CD53-18DE-778520F3A3A9}"/>
              </a:ext>
            </a:extLst>
          </p:cNvPr>
          <p:cNvSpPr txBox="1"/>
          <p:nvPr/>
        </p:nvSpPr>
        <p:spPr>
          <a:xfrm>
            <a:off x="748264" y="242475"/>
            <a:ext cx="1759689" cy="307777"/>
          </a:xfrm>
          <a:prstGeom prst="rect">
            <a:avLst/>
          </a:prstGeom>
          <a:noFill/>
        </p:spPr>
        <p:txBody>
          <a:bodyPr wrap="square" rtlCol="0">
            <a:spAutoFit/>
          </a:bodyPr>
          <a:lstStyle/>
          <a:p>
            <a:r>
              <a:rPr lang="en-US" sz="1400" noProof="0" dirty="0"/>
              <a:t>Public GIT</a:t>
            </a:r>
          </a:p>
        </p:txBody>
      </p:sp>
      <p:sp>
        <p:nvSpPr>
          <p:cNvPr id="111" name="pole tekstowe 110">
            <a:extLst>
              <a:ext uri="{FF2B5EF4-FFF2-40B4-BE49-F238E27FC236}">
                <a16:creationId xmlns:a16="http://schemas.microsoft.com/office/drawing/2014/main" id="{4A58A4D6-110F-7685-5CC0-9CC86A0E5FFE}"/>
              </a:ext>
            </a:extLst>
          </p:cNvPr>
          <p:cNvSpPr txBox="1"/>
          <p:nvPr/>
        </p:nvSpPr>
        <p:spPr>
          <a:xfrm>
            <a:off x="6950589" y="242474"/>
            <a:ext cx="1759689" cy="307777"/>
          </a:xfrm>
          <a:prstGeom prst="rect">
            <a:avLst/>
          </a:prstGeom>
          <a:noFill/>
        </p:spPr>
        <p:txBody>
          <a:bodyPr wrap="square" rtlCol="0">
            <a:spAutoFit/>
          </a:bodyPr>
          <a:lstStyle/>
          <a:p>
            <a:r>
              <a:rPr lang="en-US" sz="1400" noProof="0" dirty="0"/>
              <a:t>Private GIT</a:t>
            </a:r>
          </a:p>
        </p:txBody>
      </p:sp>
      <p:sp>
        <p:nvSpPr>
          <p:cNvPr id="112" name="pole tekstowe 111">
            <a:extLst>
              <a:ext uri="{FF2B5EF4-FFF2-40B4-BE49-F238E27FC236}">
                <a16:creationId xmlns:a16="http://schemas.microsoft.com/office/drawing/2014/main" id="{2CC64B1E-FC17-10F4-B8D4-CC98AD25FCBD}"/>
              </a:ext>
            </a:extLst>
          </p:cNvPr>
          <p:cNvSpPr txBox="1"/>
          <p:nvPr/>
        </p:nvSpPr>
        <p:spPr>
          <a:xfrm>
            <a:off x="10111563" y="5839618"/>
            <a:ext cx="1515138" cy="307777"/>
          </a:xfrm>
          <a:prstGeom prst="rect">
            <a:avLst/>
          </a:prstGeom>
          <a:noFill/>
        </p:spPr>
        <p:txBody>
          <a:bodyPr wrap="square" rtlCol="0">
            <a:spAutoFit/>
          </a:bodyPr>
          <a:lstStyle/>
          <a:p>
            <a:r>
              <a:rPr lang="en-US" sz="1400" noProof="0" dirty="0"/>
              <a:t>Workstation</a:t>
            </a:r>
          </a:p>
        </p:txBody>
      </p:sp>
    </p:spTree>
    <p:extLst>
      <p:ext uri="{BB962C8B-B14F-4D97-AF65-F5344CB8AC3E}">
        <p14:creationId xmlns:p14="http://schemas.microsoft.com/office/powerpoint/2010/main" val="2687266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6030321-7D80-4305-59AE-B47BE0451753}"/>
              </a:ext>
            </a:extLst>
          </p:cNvPr>
          <p:cNvSpPr>
            <a:spLocks noGrp="1"/>
          </p:cNvSpPr>
          <p:nvPr>
            <p:ph type="title"/>
          </p:nvPr>
        </p:nvSpPr>
        <p:spPr/>
        <p:txBody>
          <a:bodyPr/>
          <a:lstStyle/>
          <a:p>
            <a:r>
              <a:rPr lang="en-US" noProof="0" dirty="0"/>
              <a:t>Grammar definition - Antlr4</a:t>
            </a:r>
          </a:p>
        </p:txBody>
      </p:sp>
      <p:sp>
        <p:nvSpPr>
          <p:cNvPr id="3" name="Symbol zastępczy zawartości 2">
            <a:extLst>
              <a:ext uri="{FF2B5EF4-FFF2-40B4-BE49-F238E27FC236}">
                <a16:creationId xmlns:a16="http://schemas.microsoft.com/office/drawing/2014/main" id="{0FFEC28B-0D83-1125-432F-4E0B1A5DE3F4}"/>
              </a:ext>
            </a:extLst>
          </p:cNvPr>
          <p:cNvSpPr>
            <a:spLocks noGrp="1"/>
          </p:cNvSpPr>
          <p:nvPr>
            <p:ph idx="1"/>
          </p:nvPr>
        </p:nvSpPr>
        <p:spPr/>
        <p:txBody>
          <a:bodyPr>
            <a:normAutofit/>
          </a:bodyPr>
          <a:lstStyle/>
          <a:p>
            <a:pPr marL="0" indent="0">
              <a:buNone/>
            </a:pPr>
            <a:r>
              <a:rPr lang="en-US" u="sng" noProof="0" dirty="0">
                <a:hlinkClick r:id="rId2"/>
              </a:rPr>
              <a:t>https://en.wikipedia.org/wiki/ANTLR</a:t>
            </a:r>
            <a:endParaRPr lang="en-US" noProof="0" dirty="0"/>
          </a:p>
          <a:p>
            <a:pPr marL="0" indent="0">
              <a:buNone/>
            </a:pPr>
            <a:r>
              <a:rPr lang="en-US" noProof="0" dirty="0"/>
              <a:t>We describe the Lingua grammar in BFN in an Antlr4 (.g4)-compatible format [1]:</a:t>
            </a:r>
          </a:p>
          <a:p>
            <a:pPr marL="0" indent="0">
              <a:buNone/>
            </a:pPr>
            <a:r>
              <a:rPr lang="en-US" noProof="0" dirty="0"/>
              <a:t>VS Code plugins based on .g4</a:t>
            </a:r>
          </a:p>
          <a:p>
            <a:r>
              <a:rPr lang="en-US" sz="2000" u="sng" noProof="0" dirty="0">
                <a:hlinkClick r:id="rId3"/>
              </a:rPr>
              <a:t>https://marketplace.visualstudio.com/items?itemName=mike-lischke.vscode-antlr4</a:t>
            </a:r>
            <a:endParaRPr lang="en-US" sz="2000" noProof="0" dirty="0"/>
          </a:p>
          <a:p>
            <a:r>
              <a:rPr lang="en-US" sz="2000" u="sng" noProof="0" dirty="0">
                <a:hlinkClick r:id="rId4"/>
              </a:rPr>
              <a:t>https://github.com/kaby76/uni-vscode</a:t>
            </a:r>
            <a:endParaRPr lang="en-US" sz="2000" noProof="0" dirty="0"/>
          </a:p>
          <a:p>
            <a:pPr marL="0" indent="0">
              <a:buNone/>
            </a:pPr>
            <a:r>
              <a:rPr lang="en-US" noProof="0" dirty="0"/>
              <a:t>Antlr4 generates code in almost any programming language, parsing the language described by the grammar into a model in that programming language.</a:t>
            </a:r>
          </a:p>
          <a:p>
            <a:endParaRPr lang="en-US" noProof="0" dirty="0"/>
          </a:p>
        </p:txBody>
      </p:sp>
    </p:spTree>
    <p:extLst>
      <p:ext uri="{BB962C8B-B14F-4D97-AF65-F5344CB8AC3E}">
        <p14:creationId xmlns:p14="http://schemas.microsoft.com/office/powerpoint/2010/main" val="762702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F81EF-1D0C-2A5D-2BBD-643D801EA49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2E11C53D-43E0-3993-F07C-94ED89F08446}"/>
              </a:ext>
            </a:extLst>
          </p:cNvPr>
          <p:cNvSpPr>
            <a:spLocks noGrp="1"/>
          </p:cNvSpPr>
          <p:nvPr>
            <p:ph type="title"/>
          </p:nvPr>
        </p:nvSpPr>
        <p:spPr/>
        <p:txBody>
          <a:bodyPr/>
          <a:lstStyle/>
          <a:p>
            <a:r>
              <a:rPr lang="en-US" noProof="0" dirty="0"/>
              <a:t>Visual Studio Code is the basic work tool</a:t>
            </a:r>
          </a:p>
        </p:txBody>
      </p:sp>
      <p:sp>
        <p:nvSpPr>
          <p:cNvPr id="3" name="Symbol zastępczy zawartości 2">
            <a:extLst>
              <a:ext uri="{FF2B5EF4-FFF2-40B4-BE49-F238E27FC236}">
                <a16:creationId xmlns:a16="http://schemas.microsoft.com/office/drawing/2014/main" id="{B3B06218-1DD8-3CD0-B5C3-4B153BBB50E2}"/>
              </a:ext>
            </a:extLst>
          </p:cNvPr>
          <p:cNvSpPr>
            <a:spLocks noGrp="1"/>
          </p:cNvSpPr>
          <p:nvPr>
            <p:ph idx="1"/>
          </p:nvPr>
        </p:nvSpPr>
        <p:spPr/>
        <p:txBody>
          <a:bodyPr>
            <a:normAutofit fontScale="92500" lnSpcReduction="20000"/>
          </a:bodyPr>
          <a:lstStyle/>
          <a:p>
            <a:r>
              <a:rPr lang="en-US" noProof="0" dirty="0"/>
              <a:t>Out-of-the-box support for GIT.</a:t>
            </a:r>
          </a:p>
          <a:p>
            <a:r>
              <a:rPr lang="en-US" noProof="0" dirty="0"/>
              <a:t>Syntax highlighting is based on out-of-the-box plug-ins for Antlr4.</a:t>
            </a:r>
          </a:p>
          <a:p>
            <a:r>
              <a:rPr lang="en-US" noProof="0" dirty="0"/>
              <a:t>Developer support is provided by Lingua Language Extensions [2] based on the generated model:</a:t>
            </a:r>
          </a:p>
          <a:p>
            <a:pPr lvl="1"/>
            <a:r>
              <a:rPr lang="en-US" noProof="0" dirty="0"/>
              <a:t>Hover information</a:t>
            </a:r>
          </a:p>
          <a:p>
            <a:pPr lvl="1"/>
            <a:r>
              <a:rPr lang="en-US" noProof="0" dirty="0"/>
              <a:t>Auto completion</a:t>
            </a:r>
          </a:p>
          <a:p>
            <a:pPr lvl="1"/>
            <a:r>
              <a:rPr lang="en-US" noProof="0" dirty="0"/>
              <a:t>Jump to definition</a:t>
            </a:r>
          </a:p>
          <a:p>
            <a:pPr lvl="1"/>
            <a:r>
              <a:rPr lang="en-US" noProof="0" dirty="0"/>
              <a:t>Error checking</a:t>
            </a:r>
          </a:p>
          <a:p>
            <a:pPr lvl="1"/>
            <a:r>
              <a:rPr lang="en-US" noProof="0" dirty="0"/>
              <a:t>Formatting</a:t>
            </a:r>
          </a:p>
          <a:p>
            <a:pPr lvl="1"/>
            <a:r>
              <a:rPr lang="en-US" noProof="0" dirty="0"/>
              <a:t>Refactoring</a:t>
            </a:r>
          </a:p>
          <a:p>
            <a:pPr lvl="1"/>
            <a:r>
              <a:rPr lang="en-US" noProof="0" dirty="0"/>
              <a:t>Folding</a:t>
            </a:r>
          </a:p>
          <a:p>
            <a:pPr marL="0" indent="0">
              <a:buNone/>
            </a:pPr>
            <a:r>
              <a:rPr lang="en-US" u="sng" noProof="0" dirty="0">
                <a:hlinkClick r:id="rId2"/>
              </a:rPr>
              <a:t>https://code.visualstudio.com/api/language-extensions/overview</a:t>
            </a:r>
            <a:endParaRPr lang="en-US" noProof="0" dirty="0"/>
          </a:p>
        </p:txBody>
      </p:sp>
    </p:spTree>
    <p:extLst>
      <p:ext uri="{BB962C8B-B14F-4D97-AF65-F5344CB8AC3E}">
        <p14:creationId xmlns:p14="http://schemas.microsoft.com/office/powerpoint/2010/main" val="2899787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67338-4B2E-3818-10CD-2C583B313A7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FED632BE-F9C3-1714-1ABE-9C0642FFA0EA}"/>
              </a:ext>
            </a:extLst>
          </p:cNvPr>
          <p:cNvSpPr>
            <a:spLocks noGrp="1"/>
          </p:cNvSpPr>
          <p:nvPr>
            <p:ph type="title"/>
          </p:nvPr>
        </p:nvSpPr>
        <p:spPr/>
        <p:txBody>
          <a:bodyPr/>
          <a:lstStyle/>
          <a:p>
            <a:r>
              <a:rPr lang="en-US" noProof="0" dirty="0"/>
              <a:t>Group work tool - GIT</a:t>
            </a:r>
          </a:p>
        </p:txBody>
      </p:sp>
      <p:sp>
        <p:nvSpPr>
          <p:cNvPr id="3" name="Symbol zastępczy zawartości 2">
            <a:extLst>
              <a:ext uri="{FF2B5EF4-FFF2-40B4-BE49-F238E27FC236}">
                <a16:creationId xmlns:a16="http://schemas.microsoft.com/office/drawing/2014/main" id="{BB5FFD45-2616-9948-6BEB-3ADB10009B4D}"/>
              </a:ext>
            </a:extLst>
          </p:cNvPr>
          <p:cNvSpPr>
            <a:spLocks noGrp="1"/>
          </p:cNvSpPr>
          <p:nvPr>
            <p:ph idx="1"/>
          </p:nvPr>
        </p:nvSpPr>
        <p:spPr/>
        <p:txBody>
          <a:bodyPr>
            <a:normAutofit fontScale="85000" lnSpcReduction="10000"/>
          </a:bodyPr>
          <a:lstStyle/>
          <a:p>
            <a:pPr marL="0" indent="0">
              <a:buNone/>
            </a:pPr>
            <a:r>
              <a:rPr lang="en-US" noProof="0" dirty="0"/>
              <a:t>Public repository:</a:t>
            </a:r>
          </a:p>
          <a:p>
            <a:r>
              <a:rPr lang="en-US" noProof="0" dirty="0"/>
              <a:t>master – the current state of the language, Lingua program building rules, and valid programs – only a Lingua administrator can merge pull request from develop. No other operation (push, rebase, …) are allowed.</a:t>
            </a:r>
          </a:p>
          <a:p>
            <a:r>
              <a:rPr lang="en-US" noProof="0" dirty="0"/>
              <a:t>develop – the development branch – contributors can create their own branches and pull requests to it; only administrators can merge pull requests.</a:t>
            </a:r>
          </a:p>
          <a:p>
            <a:pPr marL="0" indent="0">
              <a:buNone/>
            </a:pPr>
            <a:r>
              <a:rPr lang="en-US" noProof="0" dirty="0"/>
              <a:t>Private repository – anyone can develop their own Lingua code in their own repository</a:t>
            </a:r>
          </a:p>
          <a:p>
            <a:pPr marL="0" indent="0">
              <a:buNone/>
            </a:pPr>
            <a:endParaRPr lang="en-US" noProof="0" dirty="0"/>
          </a:p>
          <a:p>
            <a:pPr marL="0" indent="0">
              <a:buNone/>
            </a:pPr>
            <a:r>
              <a:rPr lang="en-US" noProof="0" dirty="0"/>
              <a:t>Everyone has a clone of the public repository and optionally their own on their computer, and both the Lingua Language Extension [2] and the compiler [3] use the contents of the local repositories as a set of libraries.</a:t>
            </a:r>
          </a:p>
        </p:txBody>
      </p:sp>
    </p:spTree>
    <p:extLst>
      <p:ext uri="{BB962C8B-B14F-4D97-AF65-F5344CB8AC3E}">
        <p14:creationId xmlns:p14="http://schemas.microsoft.com/office/powerpoint/2010/main" val="1406775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BF54B-F508-B193-00BD-D732CB33E3D8}"/>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39CA6BD8-1DBC-7F85-EC57-72ABBDC8675B}"/>
              </a:ext>
            </a:extLst>
          </p:cNvPr>
          <p:cNvSpPr>
            <a:spLocks noGrp="1"/>
          </p:cNvSpPr>
          <p:nvPr>
            <p:ph type="title"/>
          </p:nvPr>
        </p:nvSpPr>
        <p:spPr/>
        <p:txBody>
          <a:bodyPr/>
          <a:lstStyle/>
          <a:p>
            <a:r>
              <a:rPr lang="en-US" noProof="0" dirty="0"/>
              <a:t>Action plan</a:t>
            </a:r>
          </a:p>
        </p:txBody>
      </p:sp>
      <p:sp>
        <p:nvSpPr>
          <p:cNvPr id="3" name="Symbol zastępczy zawartości 2">
            <a:extLst>
              <a:ext uri="{FF2B5EF4-FFF2-40B4-BE49-F238E27FC236}">
                <a16:creationId xmlns:a16="http://schemas.microsoft.com/office/drawing/2014/main" id="{0D099357-9D9F-9C84-866B-A8ADDD6A5D1B}"/>
              </a:ext>
            </a:extLst>
          </p:cNvPr>
          <p:cNvSpPr>
            <a:spLocks noGrp="1"/>
          </p:cNvSpPr>
          <p:nvPr>
            <p:ph idx="1"/>
          </p:nvPr>
        </p:nvSpPr>
        <p:spPr/>
        <p:txBody>
          <a:bodyPr>
            <a:normAutofit fontScale="92500" lnSpcReduction="20000"/>
          </a:bodyPr>
          <a:lstStyle/>
          <a:p>
            <a:pPr marL="0" indent="0">
              <a:buNone/>
            </a:pPr>
            <a:r>
              <a:rPr lang="en-US" noProof="0" dirty="0"/>
              <a:t>[1] The basis for building Lingua development environment tools is a formalized, complete Lingua grammar.</a:t>
            </a:r>
          </a:p>
          <a:p>
            <a:pPr marL="0" indent="0">
              <a:buNone/>
            </a:pPr>
            <a:r>
              <a:rPr lang="en-US" noProof="0" dirty="0"/>
              <a:t>[2] A piece of interesting programming work for a talented student for a bachelor's or engineering thesis.</a:t>
            </a:r>
          </a:p>
          <a:p>
            <a:pPr marL="0" indent="0">
              <a:buNone/>
            </a:pPr>
            <a:r>
              <a:rPr lang="en-US" noProof="0" dirty="0"/>
              <a:t>[3a] We still have to deal with the issue of pre- and post-condition analysis and verification of the correctness of the program construction by the programmer.</a:t>
            </a:r>
          </a:p>
          <a:p>
            <a:pPr marL="0" indent="0">
              <a:buNone/>
            </a:pPr>
            <a:r>
              <a:rPr lang="en-US" noProof="0" dirty="0"/>
              <a:t>[3b] The choice of target compilation platform has no impact on the project and can be decided at the end. It would be wise to deploy to the two most popular platforms but open the API to plugins so that executable code can be generated for specialized applications:</a:t>
            </a:r>
          </a:p>
          <a:p>
            <a:r>
              <a:rPr lang="en-US" sz="1900" noProof="0" dirty="0"/>
              <a:t>CIL (Common Intermediate Language)</a:t>
            </a:r>
          </a:p>
          <a:p>
            <a:r>
              <a:rPr lang="en-US" sz="1900" noProof="0" dirty="0"/>
              <a:t>JVM (Java Virtual Machine)</a:t>
            </a:r>
          </a:p>
        </p:txBody>
      </p:sp>
    </p:spTree>
    <p:extLst>
      <p:ext uri="{BB962C8B-B14F-4D97-AF65-F5344CB8AC3E}">
        <p14:creationId xmlns:p14="http://schemas.microsoft.com/office/powerpoint/2010/main" val="2573217186"/>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623</TotalTime>
  <Words>453</Words>
  <Application>Microsoft Office PowerPoint</Application>
  <PresentationFormat>Panoramiczny</PresentationFormat>
  <Paragraphs>52</Paragraphs>
  <Slides>6</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6</vt:i4>
      </vt:variant>
    </vt:vector>
  </HeadingPairs>
  <TitlesOfParts>
    <vt:vector size="10" baseType="lpstr">
      <vt:lpstr>Aptos</vt:lpstr>
      <vt:lpstr>Aptos Display</vt:lpstr>
      <vt:lpstr>Arial</vt:lpstr>
      <vt:lpstr>Motyw pakietu Office</vt:lpstr>
      <vt:lpstr>Work environment</vt:lpstr>
      <vt:lpstr>Prezentacja programu PowerPoint</vt:lpstr>
      <vt:lpstr>Grammar definition - Antlr4</vt:lpstr>
      <vt:lpstr>Visual Studio Code is the basic work tool</vt:lpstr>
      <vt:lpstr>Group work tool - GIT</vt:lpstr>
      <vt:lpstr>Action plan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Marek Jazwinski</dc:creator>
  <cp:lastModifiedBy>Marek Jazwinski</cp:lastModifiedBy>
  <cp:revision>9</cp:revision>
  <dcterms:created xsi:type="dcterms:W3CDTF">2026-04-17T07:39:25Z</dcterms:created>
  <dcterms:modified xsi:type="dcterms:W3CDTF">2026-04-17T18:02:54Z</dcterms:modified>
</cp:coreProperties>
</file>